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77" r:id="rId3"/>
    <p:sldId id="268" r:id="rId4"/>
    <p:sldId id="269" r:id="rId5"/>
    <p:sldId id="259" r:id="rId6"/>
    <p:sldId id="265" r:id="rId7"/>
    <p:sldId id="270" r:id="rId8"/>
    <p:sldId id="272" r:id="rId9"/>
    <p:sldId id="273" r:id="rId10"/>
    <p:sldId id="274" r:id="rId11"/>
    <p:sldId id="275" r:id="rId12"/>
    <p:sldId id="276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0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029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086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52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70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79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0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45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2475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698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18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935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5B234-17DA-46B8-B354-723F3275123C}" type="datetimeFigureOut">
              <a:rPr lang="ru-RU" smtClean="0"/>
              <a:t>27.02.2016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F86C-3C8A-4E6E-80EB-130C64281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89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17" y="-30342"/>
            <a:ext cx="10783784" cy="68883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95674" y="1140030"/>
            <a:ext cx="4696326" cy="20069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4000" b="1" dirty="0" smtClean="0">
              <a:latin typeface="Bookman Old Style" panose="02050604050505020204" pitchFamily="18" charset="0"/>
            </a:endParaRPr>
          </a:p>
          <a:p>
            <a:pPr algn="ctr"/>
            <a:endParaRPr lang="ru-RU" sz="4000" b="1" dirty="0" smtClean="0">
              <a:latin typeface="Bookman Old Style" panose="02050604050505020204" pitchFamily="18" charset="0"/>
            </a:endParaRPr>
          </a:p>
          <a:p>
            <a:pPr algn="ctr"/>
            <a:r>
              <a:rPr lang="ru-RU" sz="4000" b="1" dirty="0" smtClean="0">
                <a:latin typeface="Bookman Old Style" panose="02050604050505020204" pitchFamily="18" charset="0"/>
              </a:rPr>
              <a:t>ГОРОД и ЛЮДИ</a:t>
            </a:r>
          </a:p>
          <a:p>
            <a:pPr algn="ctr"/>
            <a:r>
              <a:rPr lang="ru-RU" b="1" dirty="0"/>
              <a:t>из истории освоения города Муравленко</a:t>
            </a:r>
            <a:endParaRPr lang="ru-RU" dirty="0"/>
          </a:p>
          <a:p>
            <a:pPr algn="ctr"/>
            <a:r>
              <a:rPr lang="ru-RU" b="1" dirty="0"/>
              <a:t> Ямало-Ненецкого автономного </a:t>
            </a:r>
            <a:r>
              <a:rPr lang="ru-RU" b="1" dirty="0" smtClean="0"/>
              <a:t>округа</a:t>
            </a:r>
          </a:p>
          <a:p>
            <a:pPr algn="r"/>
            <a:r>
              <a:rPr lang="ru-RU" sz="1400" b="1" dirty="0"/>
              <a:t>Выполнила учитель истории и обществознания</a:t>
            </a:r>
            <a:endParaRPr lang="ru-RU" sz="1400" dirty="0"/>
          </a:p>
          <a:p>
            <a:pPr algn="r"/>
            <a:r>
              <a:rPr lang="ru-RU" sz="1400" b="1" dirty="0"/>
              <a:t>Ясевич Анжела Михайловна</a:t>
            </a:r>
            <a:endParaRPr lang="ru-RU" sz="1400" dirty="0"/>
          </a:p>
          <a:p>
            <a:pPr algn="r"/>
            <a:r>
              <a:rPr lang="ru-RU" sz="1400" b="1" dirty="0"/>
              <a:t>МБОУ «Многопрофильный лицей"</a:t>
            </a:r>
            <a:endParaRPr lang="ru-RU" sz="1400" dirty="0"/>
          </a:p>
          <a:p>
            <a:pPr algn="r"/>
            <a:r>
              <a:rPr lang="ru-RU" sz="1400" b="1" dirty="0" err="1"/>
              <a:t>г.Муравленко</a:t>
            </a:r>
            <a:r>
              <a:rPr lang="ru-RU" sz="1400" b="1" dirty="0"/>
              <a:t> ЯНАО</a:t>
            </a:r>
            <a:endParaRPr lang="ru-RU" sz="1400" dirty="0"/>
          </a:p>
          <a:p>
            <a:r>
              <a:rPr lang="x-none" dirty="0"/>
              <a:t> </a:t>
            </a:r>
            <a:endParaRPr lang="ru-RU" dirty="0"/>
          </a:p>
          <a:p>
            <a:pPr algn="ctr"/>
            <a:endParaRPr lang="ru-RU" dirty="0"/>
          </a:p>
          <a:p>
            <a:pPr algn="ctr"/>
            <a:endParaRPr lang="ru-RU" sz="40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4382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413163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Почетный гражданин города Муравленко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440" y="1328090"/>
            <a:ext cx="7754586" cy="552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56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399"/>
          </a:xfrm>
        </p:spPr>
        <p:txBody>
          <a:bodyPr/>
          <a:lstStyle/>
          <a:p>
            <a:pPr algn="ctr"/>
            <a:r>
              <a:rPr lang="ru-RU" b="1" dirty="0">
                <a:latin typeface="Bookman Old Style" panose="02050604050505020204" pitchFamily="18" charset="0"/>
              </a:rPr>
              <a:t>«Его имя носит наш город</a:t>
            </a:r>
            <a:r>
              <a:rPr lang="ru-RU" b="1" dirty="0" smtClean="0">
                <a:latin typeface="Bookman Old Style" panose="02050604050505020204" pitchFamily="18" charset="0"/>
              </a:rPr>
              <a:t>»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658" y="676894"/>
            <a:ext cx="9381506" cy="621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4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0629"/>
            <a:ext cx="10515600" cy="819397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«Его имя носит наш город»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6904" y="819398"/>
            <a:ext cx="9702140" cy="615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83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012" y="641062"/>
            <a:ext cx="11234057" cy="592195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3361" y="1561750"/>
            <a:ext cx="9144000" cy="23876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64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883" y="83127"/>
            <a:ext cx="11056917" cy="938151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«Ты помнишь как все начиналось»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5673" y="803021"/>
            <a:ext cx="8564696" cy="605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0021" y="341374"/>
            <a:ext cx="11104418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«Ты помнишь как все начиналось»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137" y="1835269"/>
            <a:ext cx="5011387" cy="33126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9693" t="13726" r="19651" b="25661"/>
          <a:stretch/>
        </p:blipFill>
        <p:spPr>
          <a:xfrm>
            <a:off x="6096000" y="2175625"/>
            <a:ext cx="5620098" cy="42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37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6256" y="365125"/>
            <a:ext cx="11187544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«Ты помнишь как все начиналось»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32" t="7441" r="16704" b="32791"/>
          <a:stretch/>
        </p:blipFill>
        <p:spPr>
          <a:xfrm>
            <a:off x="166256" y="1690688"/>
            <a:ext cx="5927422" cy="3778489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8" t="3893" r="26529" b="27333"/>
          <a:stretch/>
        </p:blipFill>
        <p:spPr>
          <a:xfrm>
            <a:off x="6958941" y="2160105"/>
            <a:ext cx="4710545" cy="45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631" y="135102"/>
            <a:ext cx="11566566" cy="1325563"/>
          </a:xfrm>
        </p:spPr>
        <p:txBody>
          <a:bodyPr/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«Ты помнишь как все начиналось»</a:t>
            </a:r>
            <a:endParaRPr lang="ru-RU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57" t="7191" r="25288" b="30227"/>
          <a:stretch/>
        </p:blipFill>
        <p:spPr>
          <a:xfrm>
            <a:off x="5295595" y="1460665"/>
            <a:ext cx="6496602" cy="43091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182"/>
            <a:ext cx="5011743" cy="4179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133" y="0"/>
            <a:ext cx="11158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81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34871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Почетный гражданин города Муравленко</a:t>
            </a:r>
            <a:endParaRPr lang="ru-RU" b="1" dirty="0">
              <a:latin typeface="Bookman Old Style" panose="020506040505050202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176" y="1234871"/>
            <a:ext cx="7576458" cy="5676784"/>
          </a:xfrm>
        </p:spPr>
      </p:pic>
    </p:spTree>
    <p:extLst>
      <p:ext uri="{BB962C8B-B14F-4D97-AF65-F5344CB8AC3E}">
        <p14:creationId xmlns:p14="http://schemas.microsoft.com/office/powerpoint/2010/main" val="256214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2505"/>
            <a:ext cx="10515600" cy="123503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Почетный гражданин города Муравленко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5056" y="1238456"/>
            <a:ext cx="7422076" cy="565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1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6879"/>
            <a:ext cx="10515600" cy="108065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Почетный гражданин города Муравленко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109" y="1248861"/>
            <a:ext cx="7462650" cy="560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4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85</Words>
  <Application>Microsoft Office PowerPoint</Application>
  <PresentationFormat>Широкоэкранный</PresentationFormat>
  <Paragraphs>20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Bookman Old Style</vt:lpstr>
      <vt:lpstr>Calibri</vt:lpstr>
      <vt:lpstr>Calibri Light</vt:lpstr>
      <vt:lpstr>Тема Office</vt:lpstr>
      <vt:lpstr>Презентация PowerPoint</vt:lpstr>
      <vt:lpstr>«Ты помнишь как все начиналось»</vt:lpstr>
      <vt:lpstr>«Ты помнишь как все начиналось»</vt:lpstr>
      <vt:lpstr>«Ты помнишь как все начиналось»</vt:lpstr>
      <vt:lpstr>«Ты помнишь как все начиналось»</vt:lpstr>
      <vt:lpstr>Презентация PowerPoint</vt:lpstr>
      <vt:lpstr>Почетный гражданин города Муравленко</vt:lpstr>
      <vt:lpstr>Почетный гражданин города Муравленко</vt:lpstr>
      <vt:lpstr>Почетный гражданин города Муравленко</vt:lpstr>
      <vt:lpstr>Почетный гражданин города Муравленко</vt:lpstr>
      <vt:lpstr>«Его имя носит наш город»</vt:lpstr>
      <vt:lpstr>«Его имя носит наш город»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Семья Ясевич</dc:creator>
  <cp:lastModifiedBy>Семья Ясевич</cp:lastModifiedBy>
  <cp:revision>8</cp:revision>
  <dcterms:created xsi:type="dcterms:W3CDTF">2016-02-27T04:23:35Z</dcterms:created>
  <dcterms:modified xsi:type="dcterms:W3CDTF">2016-02-27T11:02:43Z</dcterms:modified>
</cp:coreProperties>
</file>